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78" r:id="rId3"/>
    <p:sldId id="277" r:id="rId4"/>
    <p:sldId id="257" r:id="rId5"/>
    <p:sldId id="258" r:id="rId6"/>
    <p:sldId id="279" r:id="rId7"/>
    <p:sldId id="259" r:id="rId8"/>
    <p:sldId id="271" r:id="rId9"/>
    <p:sldId id="272" r:id="rId10"/>
    <p:sldId id="260" r:id="rId11"/>
    <p:sldId id="273" r:id="rId12"/>
    <p:sldId id="261" r:id="rId13"/>
    <p:sldId id="274" r:id="rId14"/>
    <p:sldId id="262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2ED95-C0EE-4819-867E-8FAA96546A8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22B01-AD7D-420C-9278-BDD92ECE6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13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1EEE-2348-4265-9B94-474AE3C53F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AA20-D74F-4457-A0D5-46F5511F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1EEE-2348-4265-9B94-474AE3C53F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AA20-D74F-4457-A0D5-46F5511F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1EEE-2348-4265-9B94-474AE3C53F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AA20-D74F-4457-A0D5-46F5511F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9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1EEE-2348-4265-9B94-474AE3C53F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AA20-D74F-4457-A0D5-46F5511F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5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1EEE-2348-4265-9B94-474AE3C53F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AA20-D74F-4457-A0D5-46F5511F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1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1EEE-2348-4265-9B94-474AE3C53F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AA20-D74F-4457-A0D5-46F5511F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7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1EEE-2348-4265-9B94-474AE3C53F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AA20-D74F-4457-A0D5-46F5511F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1EEE-2348-4265-9B94-474AE3C53F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AA20-D74F-4457-A0D5-46F5511F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1EEE-2348-4265-9B94-474AE3C53F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AA20-D74F-4457-A0D5-46F5511F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4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1EEE-2348-4265-9B94-474AE3C53F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AA20-D74F-4457-A0D5-46F5511F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5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1EEE-2348-4265-9B94-474AE3C53F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AA20-D74F-4457-A0D5-46F5511F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rgbClr val="0070C0"/>
            </a:gs>
            <a:gs pos="100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1EEE-2348-4265-9B94-474AE3C53F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0AA20-D74F-4457-A0D5-46F5511F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7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 Themes of Geography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World Geography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Human/ Environment Interaction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500" u="sng" dirty="0" smtClean="0">
                <a:solidFill>
                  <a:schemeClr val="bg1"/>
                </a:solidFill>
              </a:rPr>
              <a:t>How humans are affected by, and adapt to, their environment</a:t>
            </a:r>
            <a:r>
              <a:rPr lang="en-US" sz="3500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</a:rPr>
              <a:t>People in Wyoming having remote starters for their cars.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solidFill>
                  <a:schemeClr val="bg1"/>
                </a:solidFill>
              </a:rPr>
              <a:t>How humans affect their environment—positively or negatively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Reduction in buffalo populations since the 1800s.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0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217714"/>
            <a:ext cx="40692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692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" y="3581400"/>
            <a:ext cx="4056520" cy="303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r="6539"/>
          <a:stretch/>
        </p:blipFill>
        <p:spPr bwMode="auto">
          <a:xfrm>
            <a:off x="4781119" y="3579596"/>
            <a:ext cx="4077833" cy="304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64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Movement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Movement of people, goods and ideas.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u="sng" dirty="0" smtClean="0">
                <a:solidFill>
                  <a:schemeClr val="bg1"/>
                </a:solidFill>
              </a:rPr>
              <a:t> Movement of People</a:t>
            </a:r>
            <a:r>
              <a:rPr lang="en-US" sz="3200" dirty="0" smtClean="0">
                <a:solidFill>
                  <a:schemeClr val="bg1"/>
                </a:solidFill>
              </a:rPr>
              <a:t>: </a:t>
            </a:r>
            <a:r>
              <a:rPr lang="en-US" sz="3200" dirty="0" smtClean="0">
                <a:solidFill>
                  <a:srgbClr val="FFFF00"/>
                </a:solidFill>
              </a:rPr>
              <a:t>Immigration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u="sng" dirty="0" smtClean="0">
                <a:solidFill>
                  <a:schemeClr val="bg1"/>
                </a:solidFill>
              </a:rPr>
              <a:t>Movement of Goods</a:t>
            </a:r>
            <a:r>
              <a:rPr lang="en-US" sz="3200" dirty="0" smtClean="0">
                <a:solidFill>
                  <a:schemeClr val="bg1"/>
                </a:solidFill>
              </a:rPr>
              <a:t>: </a:t>
            </a:r>
            <a:r>
              <a:rPr lang="en-US" sz="3200" dirty="0" smtClean="0">
                <a:solidFill>
                  <a:srgbClr val="FFFF00"/>
                </a:solidFill>
              </a:rPr>
              <a:t>Trade, food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u="sng" dirty="0" smtClean="0">
                <a:solidFill>
                  <a:schemeClr val="bg1"/>
                </a:solidFill>
              </a:rPr>
              <a:t>Movement of Ideas: </a:t>
            </a:r>
            <a:r>
              <a:rPr lang="en-US" sz="3200" dirty="0" smtClean="0">
                <a:solidFill>
                  <a:srgbClr val="FFFF00"/>
                </a:solidFill>
              </a:rPr>
              <a:t>Inventions, religions, cultural customs, language</a:t>
            </a:r>
          </a:p>
        </p:txBody>
      </p:sp>
    </p:spTree>
    <p:extLst>
      <p:ext uri="{BB962C8B-B14F-4D97-AF65-F5344CB8AC3E}">
        <p14:creationId xmlns:p14="http://schemas.microsoft.com/office/powerpoint/2010/main" val="1846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" y="914401"/>
            <a:ext cx="8494134" cy="520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43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Regions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u="sng" dirty="0" smtClean="0">
                <a:solidFill>
                  <a:schemeClr val="bg1"/>
                </a:solidFill>
              </a:rPr>
              <a:t>Regions have common physical features.</a:t>
            </a:r>
          </a:p>
          <a:p>
            <a:pPr marL="1143000" lvl="1" indent="-742950"/>
            <a:r>
              <a:rPr lang="en-US" dirty="0">
                <a:solidFill>
                  <a:srgbClr val="FFFF00"/>
                </a:solidFill>
              </a:rPr>
              <a:t>The Middle East is primarily Arabic speaking and Muslim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u="sng" dirty="0" smtClean="0">
                <a:solidFill>
                  <a:schemeClr val="bg1"/>
                </a:solidFill>
              </a:rPr>
              <a:t>Regions also </a:t>
            </a:r>
            <a:r>
              <a:rPr lang="en-US" sz="3600" u="sng" smtClean="0">
                <a:solidFill>
                  <a:schemeClr val="bg1"/>
                </a:solidFill>
              </a:rPr>
              <a:t>have common </a:t>
            </a:r>
            <a:r>
              <a:rPr lang="en-US" sz="3600" u="sng" dirty="0" smtClean="0">
                <a:solidFill>
                  <a:schemeClr val="bg1"/>
                </a:solidFill>
              </a:rPr>
              <a:t>human features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New England states have a similar climate and urban culture.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6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4800600" cy="294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32409"/>
            <a:ext cx="2895600" cy="192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88533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54975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4268"/>
            <a:ext cx="2057400" cy="294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23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32" y="4114801"/>
            <a:ext cx="4254841" cy="262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14" y="838200"/>
            <a:ext cx="476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84221"/>
            <a:ext cx="2819400" cy="21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1937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92805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54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842000"/>
          </a:xfrm>
        </p:spPr>
      </p:pic>
    </p:spTree>
    <p:extLst>
      <p:ext uri="{BB962C8B-B14F-4D97-AF65-F5344CB8AC3E}">
        <p14:creationId xmlns:p14="http://schemas.microsoft.com/office/powerpoint/2010/main" val="23617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Geography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What is Geography?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Geography is the study of </a:t>
            </a:r>
            <a:r>
              <a:rPr lang="en-US" sz="3600" dirty="0" smtClean="0">
                <a:solidFill>
                  <a:schemeClr val="bg1"/>
                </a:solidFill>
              </a:rPr>
              <a:t>people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smtClean="0">
                <a:solidFill>
                  <a:schemeClr val="bg1"/>
                </a:solidFill>
              </a:rPr>
              <a:t>places, environments and </a:t>
            </a:r>
            <a:r>
              <a:rPr lang="en-US" sz="3600" dirty="0" smtClean="0">
                <a:solidFill>
                  <a:schemeClr val="bg1"/>
                </a:solidFill>
              </a:rPr>
              <a:t>resources, and how they relate to each other.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7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 Themes of Geography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Location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Place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Human/ Environment Interaction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Movement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Regions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u="sng" dirty="0" smtClean="0">
                <a:solidFill>
                  <a:schemeClr val="bg1"/>
                </a:solidFill>
              </a:rPr>
              <a:t>Location describes where something </a:t>
            </a:r>
            <a:r>
              <a:rPr lang="en-US" sz="3600" u="sng" dirty="0" smtClean="0">
                <a:solidFill>
                  <a:schemeClr val="bg1"/>
                </a:solidFill>
              </a:rPr>
              <a:t>is or where something happened.</a:t>
            </a:r>
            <a:endParaRPr lang="en-US" sz="3600" u="sng" dirty="0" smtClean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u="sng" dirty="0" smtClean="0">
                <a:solidFill>
                  <a:schemeClr val="bg1"/>
                </a:solidFill>
              </a:rPr>
              <a:t>Absolute Location uses latitude and longitude; Relative Location</a:t>
            </a:r>
            <a:r>
              <a:rPr lang="en-US" sz="3600" u="sng" dirty="0">
                <a:solidFill>
                  <a:schemeClr val="bg1"/>
                </a:solidFill>
              </a:rPr>
              <a:t> </a:t>
            </a:r>
            <a:r>
              <a:rPr lang="en-US" sz="3600" u="sng" dirty="0" smtClean="0">
                <a:solidFill>
                  <a:schemeClr val="bg1"/>
                </a:solidFill>
              </a:rPr>
              <a:t>describes location as it relates to something else.</a:t>
            </a:r>
          </a:p>
          <a:p>
            <a:pPr lvl="1"/>
            <a:r>
              <a:rPr lang="en-US" sz="2700" dirty="0" smtClean="0">
                <a:solidFill>
                  <a:srgbClr val="FFFF00"/>
                </a:solidFill>
              </a:rPr>
              <a:t>Laramie </a:t>
            </a:r>
            <a:r>
              <a:rPr lang="en-US" sz="2700" dirty="0">
                <a:solidFill>
                  <a:srgbClr val="FFFF00"/>
                </a:solidFill>
              </a:rPr>
              <a:t>= 41.3114° N, 105.5906° </a:t>
            </a:r>
            <a:r>
              <a:rPr lang="en-US" sz="2700" dirty="0" smtClean="0">
                <a:solidFill>
                  <a:srgbClr val="FFFF00"/>
                </a:solidFill>
              </a:rPr>
              <a:t>W</a:t>
            </a:r>
            <a:endParaRPr lang="en-US" sz="3200" u="sng" dirty="0" smtClean="0">
              <a:solidFill>
                <a:schemeClr val="bg1"/>
              </a:solidFill>
            </a:endParaRP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Laramie is 45 minutes west of Cheyenne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6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35" y="2345892"/>
            <a:ext cx="429966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5625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7996"/>
            <a:ext cx="7755491" cy="403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37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solidFill>
                  <a:schemeClr val="bg1"/>
                </a:solidFill>
              </a:rPr>
              <a:t>Places describes what a place is like using physical and human features.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solidFill>
                  <a:schemeClr val="bg1"/>
                </a:solidFill>
              </a:rPr>
              <a:t>Physical Features are found in nature; Human Features relate to humans and are man-made.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Wyoming </a:t>
            </a:r>
            <a:r>
              <a:rPr lang="en-US" dirty="0">
                <a:solidFill>
                  <a:srgbClr val="FFFF00"/>
                </a:solidFill>
              </a:rPr>
              <a:t>has a dry climate and is mountainous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u="sng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Wyoming is primarily English speaking and has a democratic government.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7522"/>
            <a:ext cx="6245729" cy="304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80131"/>
            <a:ext cx="4786934" cy="321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9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9" r="24160"/>
          <a:stretch/>
        </p:blipFill>
        <p:spPr bwMode="auto">
          <a:xfrm>
            <a:off x="533400" y="970936"/>
            <a:ext cx="3435046" cy="436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" r="14422"/>
          <a:stretch/>
        </p:blipFill>
        <p:spPr bwMode="auto">
          <a:xfrm>
            <a:off x="5192487" y="970937"/>
            <a:ext cx="3494314" cy="436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73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251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5 Themes of Geography</vt:lpstr>
      <vt:lpstr>PowerPoint Presentation</vt:lpstr>
      <vt:lpstr>Geography</vt:lpstr>
      <vt:lpstr>5 Themes of Geography</vt:lpstr>
      <vt:lpstr>Location</vt:lpstr>
      <vt:lpstr>PowerPoint Presentation</vt:lpstr>
      <vt:lpstr>Place</vt:lpstr>
      <vt:lpstr>PowerPoint Presentation</vt:lpstr>
      <vt:lpstr>PowerPoint Presentation</vt:lpstr>
      <vt:lpstr>Human/ Environment Interaction</vt:lpstr>
      <vt:lpstr>PowerPoint Presentation</vt:lpstr>
      <vt:lpstr>Movement</vt:lpstr>
      <vt:lpstr>PowerPoint Presentation</vt:lpstr>
      <vt:lpstr>Regions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Themes &amp; 6 Essential Elements of Geography</dc:title>
  <dc:creator>Veinbergs</dc:creator>
  <cp:lastModifiedBy>Leah Veinbergs</cp:lastModifiedBy>
  <cp:revision>36</cp:revision>
  <cp:lastPrinted>2013-09-09T17:17:26Z</cp:lastPrinted>
  <dcterms:created xsi:type="dcterms:W3CDTF">2013-08-14T21:56:46Z</dcterms:created>
  <dcterms:modified xsi:type="dcterms:W3CDTF">2015-09-15T15:20:22Z</dcterms:modified>
</cp:coreProperties>
</file>