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8" r:id="rId4"/>
    <p:sldId id="271" r:id="rId5"/>
    <p:sldId id="276" r:id="rId6"/>
    <p:sldId id="272" r:id="rId7"/>
    <p:sldId id="273" r:id="rId8"/>
    <p:sldId id="264" r:id="rId9"/>
    <p:sldId id="265" r:id="rId10"/>
    <p:sldId id="274" r:id="rId11"/>
    <p:sldId id="266" r:id="rId12"/>
    <p:sldId id="275" r:id="rId13"/>
    <p:sldId id="259" r:id="rId14"/>
    <p:sldId id="267" r:id="rId15"/>
    <p:sldId id="268" r:id="rId16"/>
    <p:sldId id="269" r:id="rId17"/>
    <p:sldId id="270" r:id="rId18"/>
    <p:sldId id="279" r:id="rId19"/>
    <p:sldId id="260" r:id="rId20"/>
    <p:sldId id="280" r:id="rId21"/>
    <p:sldId id="277" r:id="rId22"/>
    <p:sldId id="281" r:id="rId23"/>
    <p:sldId id="282" r:id="rId24"/>
    <p:sldId id="284" r:id="rId25"/>
    <p:sldId id="278" r:id="rId26"/>
    <p:sldId id="283" r:id="rId27"/>
    <p:sldId id="261" r:id="rId28"/>
    <p:sldId id="290" r:id="rId29"/>
    <p:sldId id="289" r:id="rId30"/>
    <p:sldId id="291" r:id="rId31"/>
    <p:sldId id="288" r:id="rId32"/>
    <p:sldId id="287" r:id="rId33"/>
    <p:sldId id="285" r:id="rId34"/>
    <p:sldId id="292" r:id="rId35"/>
    <p:sldId id="293" r:id="rId36"/>
    <p:sldId id="286" r:id="rId37"/>
    <p:sldId id="26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61B9-221D-407F-9CD3-5B2EECC013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5B59-F048-4936-BDA0-0309B1C2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8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61B9-221D-407F-9CD3-5B2EECC013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5B59-F048-4936-BDA0-0309B1C2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6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61B9-221D-407F-9CD3-5B2EECC013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5B59-F048-4936-BDA0-0309B1C2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1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61B9-221D-407F-9CD3-5B2EECC013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5B59-F048-4936-BDA0-0309B1C2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0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61B9-221D-407F-9CD3-5B2EECC013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5B59-F048-4936-BDA0-0309B1C2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0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61B9-221D-407F-9CD3-5B2EECC013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5B59-F048-4936-BDA0-0309B1C2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7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61B9-221D-407F-9CD3-5B2EECC013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5B59-F048-4936-BDA0-0309B1C2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4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61B9-221D-407F-9CD3-5B2EECC013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5B59-F048-4936-BDA0-0309B1C2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5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61B9-221D-407F-9CD3-5B2EECC013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5B59-F048-4936-BDA0-0309B1C2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61B9-221D-407F-9CD3-5B2EECC013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5B59-F048-4936-BDA0-0309B1C2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61B9-221D-407F-9CD3-5B2EECC013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5B59-F048-4936-BDA0-0309B1C2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B61B9-221D-407F-9CD3-5B2EECC0135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B5B59-F048-4936-BDA0-0309B1C2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 Themes of North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21" y="1524000"/>
            <a:ext cx="435131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9" y="3567544"/>
            <a:ext cx="4458711" cy="298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152400"/>
            <a:ext cx="437442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0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Place: Physical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Rivers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Mackenzie </a:t>
            </a:r>
            <a:r>
              <a:rPr lang="en-US" dirty="0" smtClean="0">
                <a:solidFill>
                  <a:srgbClr val="FF0000"/>
                </a:solidFill>
              </a:rPr>
              <a:t>River (Canada)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N. &amp; S. Saskatchewan </a:t>
            </a:r>
            <a:r>
              <a:rPr lang="en-US" dirty="0" smtClean="0"/>
              <a:t>River (Canada)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Mississippi River (US)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Ohio River (US)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Missouri River (US)</a:t>
            </a:r>
          </a:p>
          <a:p>
            <a:pPr lvl="1"/>
            <a:r>
              <a:rPr lang="en-US" dirty="0" smtClean="0"/>
              <a:t>Yukon River (US: Alaska)</a:t>
            </a:r>
          </a:p>
          <a:p>
            <a:pPr lvl="1"/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Rio Grande River (US &amp; Mexico border)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8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419600" cy="331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53" y="3505200"/>
            <a:ext cx="5415547" cy="314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0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Place: Human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Countries &amp; Capitals: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Canada: Ottawa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United States: Washington, D.C.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Mexico: Mexico City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3886489" cy="53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84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Place: Human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Countries &amp; Capitals: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Central America:</a:t>
            </a:r>
          </a:p>
          <a:p>
            <a:pPr lvl="1"/>
            <a:r>
              <a:rPr lang="en-US" dirty="0" smtClean="0"/>
              <a:t>Guatemala: Guatemala City</a:t>
            </a:r>
          </a:p>
          <a:p>
            <a:pPr lvl="1"/>
            <a:r>
              <a:rPr lang="en-US" dirty="0" smtClean="0"/>
              <a:t>Belize: Belmopan</a:t>
            </a:r>
          </a:p>
          <a:p>
            <a:pPr lvl="1"/>
            <a:r>
              <a:rPr lang="en-US" dirty="0" smtClean="0"/>
              <a:t>Honduras: Tegucigalpa</a:t>
            </a:r>
          </a:p>
          <a:p>
            <a:pPr lvl="1"/>
            <a:r>
              <a:rPr lang="en-US" dirty="0" smtClean="0"/>
              <a:t>El Salvador: San Salvador</a:t>
            </a:r>
          </a:p>
          <a:p>
            <a:pPr lvl="1"/>
            <a:r>
              <a:rPr lang="en-US" dirty="0" smtClean="0"/>
              <a:t>Nicaragua: Managua</a:t>
            </a:r>
          </a:p>
          <a:p>
            <a:pPr lvl="1"/>
            <a:r>
              <a:rPr lang="en-US" dirty="0" smtClean="0"/>
              <a:t>Costa Rica: San Jose</a:t>
            </a:r>
          </a:p>
          <a:p>
            <a:pPr lvl="1"/>
            <a:r>
              <a:rPr lang="en-US" dirty="0" smtClean="0"/>
              <a:t>Panama: Panama City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r="3988"/>
          <a:stretch/>
        </p:blipFill>
        <p:spPr bwMode="auto">
          <a:xfrm>
            <a:off x="4724400" y="1905000"/>
            <a:ext cx="44196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68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Place: Human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Countries &amp; Capitals: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Caribbean Islands:</a:t>
            </a:r>
          </a:p>
          <a:p>
            <a:pPr lvl="1"/>
            <a:r>
              <a:rPr lang="en-US" dirty="0" smtClean="0"/>
              <a:t>Cuba: Havana</a:t>
            </a:r>
          </a:p>
          <a:p>
            <a:pPr lvl="1"/>
            <a:r>
              <a:rPr lang="en-US" dirty="0" smtClean="0"/>
              <a:t>Jamaica: Kingston</a:t>
            </a:r>
          </a:p>
          <a:p>
            <a:pPr lvl="1"/>
            <a:r>
              <a:rPr lang="en-US" dirty="0" smtClean="0"/>
              <a:t>Haiti: Port-au-Prince</a:t>
            </a:r>
          </a:p>
          <a:p>
            <a:pPr lvl="1"/>
            <a:r>
              <a:rPr lang="en-US" dirty="0" smtClean="0"/>
              <a:t>Dominican Republic: Santo Domingo</a:t>
            </a:r>
          </a:p>
          <a:p>
            <a:pPr lvl="1"/>
            <a:r>
              <a:rPr lang="en-US" dirty="0" smtClean="0"/>
              <a:t>Puerto Rico: San Juan</a:t>
            </a:r>
          </a:p>
          <a:p>
            <a:pPr lvl="1"/>
            <a:r>
              <a:rPr lang="en-US" dirty="0" smtClean="0"/>
              <a:t>Bahamas: Nassau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4459" r="3057" b="5343"/>
          <a:stretch/>
        </p:blipFill>
        <p:spPr bwMode="auto">
          <a:xfrm>
            <a:off x="4615848" y="1905000"/>
            <a:ext cx="4540597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68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Place: Human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Languages: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English (US, Canada, and several Caribbean islands)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Spanish (Mexico, Central America, and Caribbean islands)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French (parts of Canada, and some Caribbean islands)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8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Place: Human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Christianity is the major religion: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Protestant (parts of US and Canada)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Catholic (parts of US and French-speaking Canada, Mexico, Central America, Caribbean)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810000" cy="28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179368"/>
            <a:ext cx="3733800" cy="249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68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Place: Human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Government: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Canada =Parliamentary democracy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USA = Constitution based federal republic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Mexico = federal republic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23309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366" y="4801380"/>
            <a:ext cx="2704234" cy="183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35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Human/ Environment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Natural Resources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Canada = copper, gold, petroleum, natural gas, coal, diamonds, silver, timber, fish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USA = coal, copper, lead, uranium, gold, iron, silver, zinc, petroleum, natural gas, mercury, nickel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Mexico = petroleum, natural gas, silver, copper, lead, gold, timber, tourism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2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FF0000"/>
                </a:solidFill>
              </a:rPr>
              <a:t>In your own words, describe the </a:t>
            </a:r>
            <a:r>
              <a:rPr lang="en-US" sz="4800" i="1" dirty="0" smtClean="0">
                <a:solidFill>
                  <a:srgbClr val="FF0000"/>
                </a:solidFill>
              </a:rPr>
              <a:t>relative</a:t>
            </a:r>
            <a:r>
              <a:rPr lang="en-US" sz="4800" dirty="0" smtClean="0">
                <a:solidFill>
                  <a:srgbClr val="FF0000"/>
                </a:solidFill>
              </a:rPr>
              <a:t> location of North America in the box provided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22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4425" r="3719" b="1556"/>
          <a:stretch/>
        </p:blipFill>
        <p:spPr bwMode="auto">
          <a:xfrm>
            <a:off x="2161248" y="0"/>
            <a:ext cx="49903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6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Human/ Environment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Natural Hazards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Canada = permafrost, cyclonic storms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USA = tsunamis, earthquakes, volcanoes, hurricanes, tornadoes, mudslides, forest fires, permafrost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Mexico = tsunamis, earthquakes, volcanoes, hurricanes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10770"/>
            <a:ext cx="9098730" cy="551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3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8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8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6200" cy="393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54348"/>
            <a:ext cx="5257800" cy="330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r="19024"/>
          <a:stretch/>
        </p:blipFill>
        <p:spPr bwMode="auto">
          <a:xfrm>
            <a:off x="-12510" y="3915736"/>
            <a:ext cx="3923731" cy="291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4599" r="13342" b="4898"/>
          <a:stretch/>
        </p:blipFill>
        <p:spPr bwMode="auto">
          <a:xfrm>
            <a:off x="3864591" y="-15922"/>
            <a:ext cx="5279409" cy="359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Human/ Environment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Environmental Issues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Canada = air pollution, acid rain, contaminated oceans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USA = air and water pollution, acid rain, carbon dioxide emissions, limited natural freshwater in west, desertification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Mexico = water </a:t>
            </a:r>
            <a:r>
              <a:rPr lang="en-US" dirty="0" smtClean="0">
                <a:solidFill>
                  <a:srgbClr val="FF0000"/>
                </a:solidFill>
              </a:rPr>
              <a:t>scarcity, </a:t>
            </a:r>
            <a:r>
              <a:rPr lang="en-US" dirty="0" smtClean="0">
                <a:solidFill>
                  <a:srgbClr val="FF0000"/>
                </a:solidFill>
              </a:rPr>
              <a:t>erosion, deforestation, desertification, serious air and water pollution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8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" y="304800"/>
            <a:ext cx="446582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6" y="3495185"/>
            <a:ext cx="4077714" cy="319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t="4005" r="2860" b="4003"/>
          <a:stretch/>
        </p:blipFill>
        <p:spPr bwMode="auto">
          <a:xfrm>
            <a:off x="4682288" y="304801"/>
            <a:ext cx="442986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88" y="3629438"/>
            <a:ext cx="4359298" cy="305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2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Movement of People: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European colonists and immigrants settled most of North America</a:t>
            </a:r>
          </a:p>
          <a:p>
            <a:pPr lvl="2"/>
            <a:r>
              <a:rPr lang="en-US" dirty="0" smtClean="0"/>
              <a:t>English and French in the US and Canada</a:t>
            </a:r>
          </a:p>
          <a:p>
            <a:pPr lvl="2"/>
            <a:r>
              <a:rPr lang="en-US" dirty="0" smtClean="0"/>
              <a:t>Spanish in Mexico, Central America, and Caribbean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Slaves brought over from Africa</a:t>
            </a:r>
          </a:p>
          <a:p>
            <a:pPr lvl="2"/>
            <a:r>
              <a:rPr lang="en-US" dirty="0" smtClean="0"/>
              <a:t>Large slave populations in the southern US, Haiti and Dominican Republic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Disruption and destruction of Native peoples</a:t>
            </a:r>
          </a:p>
          <a:p>
            <a:pPr lvl="2"/>
            <a:r>
              <a:rPr lang="en-US" dirty="0" smtClean="0"/>
              <a:t>30 – 100 million in 1492</a:t>
            </a:r>
          </a:p>
          <a:p>
            <a:pPr lvl="2"/>
            <a:r>
              <a:rPr lang="en-US" dirty="0" smtClean="0"/>
              <a:t>6 million in 1650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Continued immigration (1 million to US each year)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6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3120" r="3371" b="2639"/>
          <a:stretch/>
        </p:blipFill>
        <p:spPr bwMode="auto">
          <a:xfrm>
            <a:off x="1094744" y="0"/>
            <a:ext cx="6982456" cy="686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7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18"/>
            <a:ext cx="9144000" cy="644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1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Place: Physical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Climates ranging from polar ice cap to tropical rainforest.</a:t>
            </a:r>
          </a:p>
          <a:p>
            <a:r>
              <a:rPr lang="en-US" dirty="0" smtClean="0"/>
              <a:t>Major Mountain Ranges: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Rocky Mountains (US &amp; Canada)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Appalachian Mountains (US)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Cascade Mountains (US)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Sierra Nevada Mountains (US)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Sierra Madre Occidental (Mexico)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Sierra Madre Oriental (Mexico)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43" y="3810000"/>
            <a:ext cx="355120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396" y="1676400"/>
            <a:ext cx="320360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71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0880"/>
            <a:ext cx="9122047" cy="588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2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1"/>
          <a:stretch/>
        </p:blipFill>
        <p:spPr bwMode="auto">
          <a:xfrm>
            <a:off x="0" y="228600"/>
            <a:ext cx="9153095" cy="63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7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3475" r="1940" b="10111"/>
          <a:stretch/>
        </p:blipFill>
        <p:spPr bwMode="auto">
          <a:xfrm>
            <a:off x="0" y="461354"/>
            <a:ext cx="9144000" cy="57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5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Movement of Goods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Columbian Exchange</a:t>
            </a:r>
          </a:p>
          <a:p>
            <a:pPr lvl="2"/>
            <a:r>
              <a:rPr lang="en-US" dirty="0" smtClean="0"/>
              <a:t>Europeans brought disease, domesticated animals, wheat</a:t>
            </a:r>
          </a:p>
          <a:p>
            <a:pPr lvl="2"/>
            <a:r>
              <a:rPr lang="en-US" dirty="0" smtClean="0"/>
              <a:t>Native Americans shared disease, corn, tomatoes, new animals</a:t>
            </a:r>
          </a:p>
          <a:p>
            <a:pPr lvl="1"/>
            <a:r>
              <a:rPr lang="en-US" dirty="0" smtClean="0"/>
              <a:t>Canada Today = Exports vehicles &amp; Imports machinery</a:t>
            </a:r>
          </a:p>
          <a:p>
            <a:pPr lvl="1"/>
            <a:r>
              <a:rPr lang="en-US" dirty="0" smtClean="0"/>
              <a:t>US Today = Exports capital goods &amp; imports industrial supplies and consumer goods</a:t>
            </a:r>
          </a:p>
          <a:p>
            <a:pPr lvl="1"/>
            <a:r>
              <a:rPr lang="en-US" dirty="0" smtClean="0"/>
              <a:t>Mexico Today = Exports manufactured goods &amp; imports metalworking machines</a:t>
            </a:r>
          </a:p>
        </p:txBody>
      </p:sp>
    </p:spTree>
    <p:extLst>
      <p:ext uri="{BB962C8B-B14F-4D97-AF65-F5344CB8AC3E}">
        <p14:creationId xmlns:p14="http://schemas.microsoft.com/office/powerpoint/2010/main" val="53950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AMERICA TO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20980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0056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6" descr="http://t0.gstatic.com/images?q=tbn:ANd9GcSBojakXno3AzDsmBe6aBD0wlasaLPdhN0dlZKqdVXs-pHI5QEI:imgsrv.gardening.ktsa.com/image/ktsag/UserFiles/Image/P_Images/pota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4681538"/>
            <a:ext cx="2833687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198120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7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FROM EUROPE TO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295400"/>
            <a:ext cx="30527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27717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3281363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2057400"/>
            <a:ext cx="325596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27717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98863"/>
            <a:ext cx="2879725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2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Movement of Ideas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Religion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Christianity (80-90%) began in the Middle East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Government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Democratic ideas began in </a:t>
            </a:r>
            <a:r>
              <a:rPr lang="en-US" smtClean="0">
                <a:solidFill>
                  <a:srgbClr val="FF0000"/>
                </a:solidFill>
              </a:rPr>
              <a:t>ancient Greece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Popular culture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American movies, fashion, music, etc.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5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United States &amp; Canada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Mexico &amp; Central America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Caribbean Islands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0164"/>
            <a:ext cx="3944616" cy="315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11" y="516082"/>
            <a:ext cx="454320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20" y="3276601"/>
            <a:ext cx="4166987" cy="312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72648"/>
            <a:ext cx="4339212" cy="282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3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Place: Physical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Highest Point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Mt. McKinley = 20, 237 </a:t>
            </a:r>
            <a:r>
              <a:rPr lang="en-US" dirty="0" err="1" smtClean="0">
                <a:solidFill>
                  <a:srgbClr val="FF0000"/>
                </a:solidFill>
              </a:rPr>
              <a:t>ft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Lowest Point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Death Valley = -282 </a:t>
            </a:r>
            <a:r>
              <a:rPr lang="en-US" dirty="0" err="1" smtClean="0">
                <a:solidFill>
                  <a:srgbClr val="FF0000"/>
                </a:solidFill>
              </a:rPr>
              <a:t>ft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34" y="1581149"/>
            <a:ext cx="3542366" cy="265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419600"/>
            <a:ext cx="546255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228600"/>
            <a:ext cx="4114933" cy="257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16" y="20782"/>
            <a:ext cx="3627160" cy="23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8" y="2879043"/>
            <a:ext cx="4032668" cy="268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03970"/>
            <a:ext cx="3286676" cy="21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3176"/>
            <a:ext cx="3359944" cy="223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6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64" y="609600"/>
            <a:ext cx="2057401" cy="295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9" r="17815"/>
          <a:stretch/>
        </p:blipFill>
        <p:spPr bwMode="auto">
          <a:xfrm>
            <a:off x="6012872" y="106940"/>
            <a:ext cx="3040173" cy="330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09"/>
          <a:stretch/>
        </p:blipFill>
        <p:spPr bwMode="auto">
          <a:xfrm>
            <a:off x="20783" y="4378325"/>
            <a:ext cx="2874818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7" t="8879" r="8816"/>
          <a:stretch/>
        </p:blipFill>
        <p:spPr bwMode="auto">
          <a:xfrm>
            <a:off x="203872" y="106940"/>
            <a:ext cx="3224262" cy="236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r="7617"/>
          <a:stretch/>
        </p:blipFill>
        <p:spPr bwMode="auto">
          <a:xfrm>
            <a:off x="3258898" y="4164073"/>
            <a:ext cx="2888574" cy="262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23" y="25459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560" y="3810000"/>
            <a:ext cx="2607840" cy="294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Place: Physical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Oceans &amp; Seas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Arctic Ocean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Pacific Ocean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Atlantic Ocean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Gulf of Mexico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Caribbean Sea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399"/>
            <a:ext cx="3505200" cy="233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0"/>
            <a:ext cx="3810000" cy="285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78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Place: Physical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Lakes</a:t>
            </a:r>
          </a:p>
          <a:p>
            <a:pPr lvl="1"/>
            <a:r>
              <a:rPr lang="en-US" dirty="0" smtClean="0"/>
              <a:t>Great Bear Lake (Canada)</a:t>
            </a:r>
          </a:p>
          <a:p>
            <a:pPr lvl="1"/>
            <a:r>
              <a:rPr lang="en-US" dirty="0" smtClean="0"/>
              <a:t>Great Slave Lake (Canada)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Great Lakes</a:t>
            </a:r>
            <a:r>
              <a:rPr lang="en-US" dirty="0" smtClean="0"/>
              <a:t>: Superior, Michigan, Huron, Erie, Ontario (US &amp; Canada Border)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Great Salt Lake </a:t>
            </a:r>
            <a:r>
              <a:rPr lang="en-US" dirty="0" smtClean="0"/>
              <a:t>(US)</a:t>
            </a:r>
          </a:p>
          <a:p>
            <a:pPr lvl="1"/>
            <a:r>
              <a:rPr lang="en-US" dirty="0" err="1" smtClean="0"/>
              <a:t>Lago</a:t>
            </a:r>
            <a:r>
              <a:rPr lang="en-US" dirty="0" smtClean="0"/>
              <a:t> de Nicaragua (Nicaragua)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8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750</Words>
  <Application>Microsoft Office PowerPoint</Application>
  <PresentationFormat>On-screen Show (4:3)</PresentationFormat>
  <Paragraphs>127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5 Themes of North America</vt:lpstr>
      <vt:lpstr>Location</vt:lpstr>
      <vt:lpstr>Place: Physical Features</vt:lpstr>
      <vt:lpstr>PowerPoint Presentation</vt:lpstr>
      <vt:lpstr>Place: Physical Features</vt:lpstr>
      <vt:lpstr>PowerPoint Presentation</vt:lpstr>
      <vt:lpstr>PowerPoint Presentation</vt:lpstr>
      <vt:lpstr>Place: Physical Features</vt:lpstr>
      <vt:lpstr>Place: Physical Features</vt:lpstr>
      <vt:lpstr>PowerPoint Presentation</vt:lpstr>
      <vt:lpstr>Place: Physical Features</vt:lpstr>
      <vt:lpstr>PowerPoint Presentation</vt:lpstr>
      <vt:lpstr>Place: Human Features</vt:lpstr>
      <vt:lpstr>Place: Human Features</vt:lpstr>
      <vt:lpstr>Place: Human Features</vt:lpstr>
      <vt:lpstr>Place: Human Features</vt:lpstr>
      <vt:lpstr>Place: Human Features</vt:lpstr>
      <vt:lpstr>Place: Human Features</vt:lpstr>
      <vt:lpstr>Human/ Environment Interaction</vt:lpstr>
      <vt:lpstr>PowerPoint Presentation</vt:lpstr>
      <vt:lpstr>Human/ Environment Interaction</vt:lpstr>
      <vt:lpstr>PowerPoint Presentation</vt:lpstr>
      <vt:lpstr>PowerPoint Presentation</vt:lpstr>
      <vt:lpstr>PowerPoint Presentation</vt:lpstr>
      <vt:lpstr>Human/ Environment Interaction</vt:lpstr>
      <vt:lpstr>PowerPoint Presentation</vt:lpstr>
      <vt:lpstr>Movement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Movement</vt:lpstr>
      <vt:lpstr>FROM AMERICA TO EUROPE</vt:lpstr>
      <vt:lpstr>FROM EUROPE TO AMERICA</vt:lpstr>
      <vt:lpstr>Movement</vt:lpstr>
      <vt:lpstr>Regions</vt:lpstr>
    </vt:vector>
  </TitlesOfParts>
  <Company>ACSD1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Themes of North America</dc:title>
  <dc:creator>Leah Veinbergs</dc:creator>
  <cp:lastModifiedBy>Leah Veinbergs</cp:lastModifiedBy>
  <cp:revision>50</cp:revision>
  <dcterms:created xsi:type="dcterms:W3CDTF">2013-11-05T19:34:01Z</dcterms:created>
  <dcterms:modified xsi:type="dcterms:W3CDTF">2015-10-27T19:31:22Z</dcterms:modified>
</cp:coreProperties>
</file>