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handoutMasterIdLst>
    <p:handoutMasterId r:id="rId19"/>
  </p:handoutMasterIdLst>
  <p:sldIdLst>
    <p:sldId id="256" r:id="rId4"/>
    <p:sldId id="263" r:id="rId5"/>
    <p:sldId id="281" r:id="rId6"/>
    <p:sldId id="262" r:id="rId7"/>
    <p:sldId id="257" r:id="rId8"/>
    <p:sldId id="275" r:id="rId9"/>
    <p:sldId id="260" r:id="rId10"/>
    <p:sldId id="269" r:id="rId11"/>
    <p:sldId id="279" r:id="rId12"/>
    <p:sldId id="284" r:id="rId13"/>
    <p:sldId id="285" r:id="rId14"/>
    <p:sldId id="291" r:id="rId15"/>
    <p:sldId id="294" r:id="rId16"/>
    <p:sldId id="299" r:id="rId1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199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199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32C7F03-22FF-41E9-A4E1-0C7954A3CC9F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79294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79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59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199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199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566B31B-7495-43B4-9903-F7FE62DA2B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4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FC0021-4986-4BAF-9354-DB4BE9C9F8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4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8BB98A-ADD2-40F2-A79D-D8A5B78D3A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9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43985B-0F0A-46AC-AB81-3093FC400FC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8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1FAD61-52B5-4270-94F7-C0F84F6253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0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F72782-ED96-4DCE-AC31-17E8481481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6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51EE3E-16FC-4817-AEAB-726EF4969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8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43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2700" y="1600200"/>
            <a:ext cx="1943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F495FE-62D3-444B-B68E-4937E6F096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9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82EE93-BC4F-447B-A9AF-4C2F5E301A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7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B50B9A-9630-4637-A0F0-CEE0CCA30B3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92D7C1-9378-4EB0-A8A8-999CA19AEF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0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57FD81-93F7-40D4-B4EA-05B6A316A2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7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AA9A32-DD08-448F-9545-7F5233E79A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7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749FFA-C9B0-4E3A-B9C9-7BF1CCB81F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8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B8A756-8C99-45C1-A231-DB1F2E5B72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4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87CDFD-9E0A-44AD-ADF9-49C001CE0DCF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883DA7-7BE3-4FA7-91CD-7FB3FE8DB05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4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2075A1-101A-40D2-9DE4-3BA83BE0F7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4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AD225D-7359-405D-8C87-46E6FB2F7F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087905-55D8-4D6E-AE2F-DD66AEE00F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1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B91AE6-778D-45AC-9D69-A61A353EBD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2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F08D1F-3111-4217-8E2D-4C394FFCE0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8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33D8EC-6469-4BDE-84FF-0A3E653706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4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C89132-D5EC-49AA-99F3-09EC47BE193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1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D27220-B321-4A90-A1A2-084C812BE3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5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A776DD-A624-4613-ABB9-D45CD83EF3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6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62CE1D-AB94-4774-AE0E-B34CECE0AD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0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E93828-5C89-4345-9C9F-C1210EF0AD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7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D2D440C-00CD-49ED-B2D0-B51BCA0185D6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E1BC0F-A5BA-4C30-9E6F-BE24EF395E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7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DEDEDE-37B2-4995-83B4-C48BCE22D25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E96D61-2A24-4E94-9C58-112EC4FBAE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5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1DCAE1-6AA3-498F-9DE2-7C80286BB6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1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3EC8E2-3298-4A0E-B10F-5550B273A4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4B758C-681A-43BE-88FF-8B929D8DB6C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2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4CBF4DF-0AFE-4085-81C5-5B19AC4038C3}" type="datetime1">
              <a:rPr lang="en-US" smtClean="0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5DEE3C-1F2C-4608-B341-AA7236B2FD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2130480"/>
            <a:ext cx="7772039" cy="14695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4CBF4DF-0AFE-4085-81C5-5B19AC4038C3}" type="datetime1">
              <a:rPr lang="en-US"/>
              <a:pPr lvl="0"/>
              <a:t>9/15/2015</a:t>
            </a:fld>
            <a:endParaRPr lang="en-US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79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10CA009-7137-4EEA-BE47-6605F5EE64D9}" type="slidenum">
              <a:t>‹#›</a:t>
            </a:fld>
            <a:endParaRPr lang="en-US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119" cy="45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body" sz="quarter" idx="4294967295"/>
          </p:nvPr>
        </p:nvSpPr>
        <p:spPr>
          <a:xfrm>
            <a:off x="4648320" y="1600200"/>
            <a:ext cx="4038119" cy="45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087CDFD-9E0A-44AD-ADF9-49C001CE0DCF}" type="datetime1">
              <a:rPr lang="en-US"/>
              <a:pPr lvl="0"/>
              <a:t>9/15/2015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4"/>
          </p:nvPr>
        </p:nvSpPr>
        <p:spPr>
          <a:xfrm>
            <a:off x="6553079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5A234D6-CA63-4C06-9BBB-D0EA15211A3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lvl="0">
        <a:buSzPct val="45000"/>
        <a:buFont typeface="StarSymbol"/>
        <a:buChar char="●"/>
        <a:tabLst/>
        <a:defRPr lang="en-US" sz="28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en-US" sz="28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en-US" sz="28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en-US" sz="28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en-US" sz="28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en-US" sz="28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en-US" sz="28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en-US" sz="28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558"/>
        </a:spcBef>
        <a:spcAft>
          <a:spcPts val="1417"/>
        </a:spcAft>
        <a:buSzPct val="45000"/>
        <a:buFont typeface="Arial" pitchFamily="32"/>
        <a:buChar char="•"/>
        <a:tabLst/>
        <a:defRPr lang="en-US" sz="28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D2D440C-00CD-49ED-B2D0-B51BCA0185D6}" type="datetime1">
              <a:rPr lang="en-US"/>
              <a:pPr lvl="0"/>
              <a:t>9/15/2015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79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6529916-EF0B-48D8-813C-271EA174946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lv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The Physical World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371599" y="3886199"/>
            <a:ext cx="6400439" cy="1752119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en-US" sz="4400" smtClean="0">
                <a:latin typeface="Calibri" pitchFamily="18"/>
              </a:rPr>
              <a:t>Continents &amp; Oceans</a:t>
            </a:r>
            <a:endParaRPr lang="en-US" sz="4400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4800"/>
              <a:t>Which Definition?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15439" cy="4525559"/>
          </a:xfrm>
        </p:spPr>
        <p:txBody>
          <a:bodyPr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en-US" sz="6000">
                <a:latin typeface="" pitchFamily="18"/>
              </a:rPr>
              <a:t>Ocean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4673520" y="1600200"/>
            <a:ext cx="4015439" cy="4631040"/>
          </a:xfrm>
        </p:spPr>
        <p:txBody>
          <a:bodyPr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457200" indent="-45720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2400" dirty="0">
                <a:latin typeface="Calibri" pitchFamily="18"/>
              </a:rPr>
              <a:t>A stretch of high land that separates river systems.</a:t>
            </a:r>
          </a:p>
          <a:p>
            <a:pPr marL="457200" indent="-45720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2400" dirty="0">
                <a:latin typeface="Calibri" pitchFamily="18"/>
              </a:rPr>
              <a:t>One of four major bodies of salt water that surround the continents.</a:t>
            </a:r>
          </a:p>
          <a:p>
            <a:pPr marL="457200" indent="-45720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2400" dirty="0">
                <a:latin typeface="Calibri" pitchFamily="18"/>
              </a:rPr>
              <a:t>A large body of water completely or partly surrounded by land.</a:t>
            </a:r>
          </a:p>
          <a:p>
            <a:pPr marL="457200" indent="-45720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2400" dirty="0">
                <a:latin typeface="Calibri" pitchFamily="18"/>
              </a:rPr>
              <a:t>A place where a stream or river flows into a larger body of water.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Ocean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Ocean?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Pacific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Arctic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Atlantic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Indian</a:t>
            </a:r>
          </a:p>
        </p:txBody>
      </p:sp>
      <p:sp>
        <p:nvSpPr>
          <p:cNvPr id="5" name="Down Arrow 7"/>
          <p:cNvSpPr/>
          <p:nvPr/>
        </p:nvSpPr>
        <p:spPr>
          <a:xfrm rot="10800000">
            <a:off x="381000" y="3657600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Continen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Continent?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North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 smtClean="0">
                <a:latin typeface="Calibri" pitchFamily="18"/>
              </a:rPr>
              <a:t>Antarctica</a:t>
            </a:r>
            <a:endParaRPr lang="en-US" sz="3600" dirty="0">
              <a:latin typeface="Calibri" pitchFamily="18"/>
            </a:endParaRP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Asia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Europe</a:t>
            </a:r>
          </a:p>
        </p:txBody>
      </p:sp>
      <p:sp>
        <p:nvSpPr>
          <p:cNvPr id="5" name="Down Arrow 7"/>
          <p:cNvSpPr/>
          <p:nvPr/>
        </p:nvSpPr>
        <p:spPr>
          <a:xfrm rot="10962982">
            <a:off x="2314615" y="5344371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Ocean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Ocean?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Pacific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Arctic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Atlantic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Indian</a:t>
            </a:r>
          </a:p>
        </p:txBody>
      </p:sp>
      <p:sp>
        <p:nvSpPr>
          <p:cNvPr id="5" name="Down Arrow 7"/>
          <p:cNvSpPr/>
          <p:nvPr/>
        </p:nvSpPr>
        <p:spPr>
          <a:xfrm rot="18967689">
            <a:off x="2192212" y="1188317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Continen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Continent?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North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 smtClean="0">
                <a:latin typeface="Calibri" pitchFamily="18"/>
              </a:rPr>
              <a:t>Africa</a:t>
            </a:r>
            <a:endParaRPr lang="en-US" sz="3600" dirty="0">
              <a:latin typeface="Calibri" pitchFamily="18"/>
            </a:endParaRP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Asia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Europe</a:t>
            </a:r>
          </a:p>
        </p:txBody>
      </p:sp>
      <p:sp>
        <p:nvSpPr>
          <p:cNvPr id="5" name="Down Arrow 7"/>
          <p:cNvSpPr/>
          <p:nvPr/>
        </p:nvSpPr>
        <p:spPr>
          <a:xfrm rot="18955086">
            <a:off x="1817493" y="2483288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Continen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Continent?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North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South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Asia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Europe</a:t>
            </a:r>
          </a:p>
        </p:txBody>
      </p:sp>
      <p:sp>
        <p:nvSpPr>
          <p:cNvPr id="5" name="Down Arrow 7"/>
          <p:cNvSpPr/>
          <p:nvPr/>
        </p:nvSpPr>
        <p:spPr>
          <a:xfrm rot="2084400">
            <a:off x="1180572" y="1347659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Continen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Continent?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North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South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Asia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 smtClean="0">
                <a:latin typeface="Calibri" pitchFamily="18"/>
              </a:rPr>
              <a:t>Australia</a:t>
            </a:r>
            <a:endParaRPr lang="en-US" sz="3600" dirty="0">
              <a:latin typeface="Calibri" pitchFamily="18"/>
            </a:endParaRPr>
          </a:p>
        </p:txBody>
      </p:sp>
      <p:sp>
        <p:nvSpPr>
          <p:cNvPr id="5" name="Down Arrow 7"/>
          <p:cNvSpPr/>
          <p:nvPr/>
        </p:nvSpPr>
        <p:spPr>
          <a:xfrm rot="2084400">
            <a:off x="4838171" y="3100138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Term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Term?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14350" indent="-5143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dirty="0">
                <a:latin typeface="Calibri" pitchFamily="18"/>
              </a:rPr>
              <a:t>Ocean</a:t>
            </a:r>
          </a:p>
          <a:p>
            <a:pPr marL="514350" indent="-5143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dirty="0">
                <a:latin typeface="Calibri" pitchFamily="18"/>
              </a:rPr>
              <a:t>Mountain</a:t>
            </a:r>
          </a:p>
          <a:p>
            <a:pPr marL="514350" indent="-5143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dirty="0">
                <a:latin typeface="Calibri" pitchFamily="18"/>
              </a:rPr>
              <a:t>Island</a:t>
            </a:r>
          </a:p>
          <a:p>
            <a:pPr marL="514350" indent="-5143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dirty="0">
                <a:latin typeface="Calibri" pitchFamily="18"/>
              </a:rPr>
              <a:t>Continent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4648320" y="1600200"/>
            <a:ext cx="403811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>
              <a:latin typeface="" pitchFamily="18"/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648320" y="1673279"/>
            <a:ext cx="4109760" cy="4193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Continen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Continent?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4000" dirty="0">
                <a:latin typeface="Calibri" pitchFamily="18"/>
              </a:rPr>
              <a:t>North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4000" dirty="0">
                <a:latin typeface="Calibri" pitchFamily="18"/>
              </a:rPr>
              <a:t>South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4000" dirty="0">
                <a:latin typeface="Calibri" pitchFamily="18"/>
              </a:rPr>
              <a:t>Asia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4000" dirty="0">
                <a:latin typeface="Calibri" pitchFamily="18"/>
              </a:rPr>
              <a:t>Europe</a:t>
            </a:r>
          </a:p>
        </p:txBody>
      </p:sp>
      <p:sp>
        <p:nvSpPr>
          <p:cNvPr id="5" name="Down Arrow 7"/>
          <p:cNvSpPr/>
          <p:nvPr/>
        </p:nvSpPr>
        <p:spPr>
          <a:xfrm rot="2084400">
            <a:off x="1477834" y="2726324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Ocean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Ocean?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Pacific</a:t>
            </a:r>
          </a:p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Arctic</a:t>
            </a:r>
          </a:p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Atlantic</a:t>
            </a:r>
          </a:p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Indian</a:t>
            </a:r>
          </a:p>
        </p:txBody>
      </p:sp>
      <p:sp>
        <p:nvSpPr>
          <p:cNvPr id="5" name="Down Arrow 7"/>
          <p:cNvSpPr/>
          <p:nvPr/>
        </p:nvSpPr>
        <p:spPr>
          <a:xfrm rot="1154400">
            <a:off x="1720841" y="2184021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Ocean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Ocean?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Pacific</a:t>
            </a:r>
          </a:p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Arctic</a:t>
            </a:r>
          </a:p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Atlantic</a:t>
            </a:r>
          </a:p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Indian</a:t>
            </a:r>
          </a:p>
        </p:txBody>
      </p:sp>
      <p:sp>
        <p:nvSpPr>
          <p:cNvPr id="5" name="Down Arrow 7"/>
          <p:cNvSpPr/>
          <p:nvPr/>
        </p:nvSpPr>
        <p:spPr>
          <a:xfrm rot="1154400">
            <a:off x="3549641" y="2795860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Continen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Which Continent?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North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South America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Asia</a:t>
            </a:r>
          </a:p>
          <a:p>
            <a:pPr marL="74295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Europe</a:t>
            </a:r>
          </a:p>
        </p:txBody>
      </p:sp>
      <p:sp>
        <p:nvSpPr>
          <p:cNvPr id="5" name="Down Arrow 7"/>
          <p:cNvSpPr/>
          <p:nvPr/>
        </p:nvSpPr>
        <p:spPr>
          <a:xfrm rot="2084400">
            <a:off x="3923772" y="1658205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Continen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Which Continent?</a:t>
            </a: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20" y="1752479"/>
            <a:ext cx="5276160" cy="3504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5638680" y="1523880"/>
            <a:ext cx="2971439" cy="4525559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1999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3999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North America</a:t>
            </a:r>
          </a:p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South America</a:t>
            </a:r>
          </a:p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Asia</a:t>
            </a:r>
          </a:p>
          <a:p>
            <a:pPr marL="742950" lvl="0" indent="-742950">
              <a:spcBef>
                <a:spcPts val="638"/>
              </a:spcBef>
              <a:buSzPct val="100000"/>
              <a:buFont typeface="+mj-lt"/>
              <a:buAutoNum type="alphaUcPeriod"/>
            </a:pPr>
            <a:r>
              <a:rPr lang="en-US" sz="3600" dirty="0">
                <a:latin typeface="Calibri" pitchFamily="18"/>
              </a:rPr>
              <a:t>Europe</a:t>
            </a:r>
          </a:p>
        </p:txBody>
      </p:sp>
      <p:sp>
        <p:nvSpPr>
          <p:cNvPr id="5" name="Down Arrow 7"/>
          <p:cNvSpPr/>
          <p:nvPr/>
        </p:nvSpPr>
        <p:spPr>
          <a:xfrm rot="19390396">
            <a:off x="2465373" y="1471047"/>
            <a:ext cx="456839" cy="80964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156</Words>
  <Application>Microsoft Office PowerPoint</Application>
  <PresentationFormat>On-screen Show (4:3)</PresentationFormat>
  <Paragraphs>68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</vt:lpstr>
      <vt:lpstr>Default 1</vt:lpstr>
      <vt:lpstr>Default 2</vt:lpstr>
      <vt:lpstr>The Physical World</vt:lpstr>
      <vt:lpstr>Which Continent?</vt:lpstr>
      <vt:lpstr>Which Continent?</vt:lpstr>
      <vt:lpstr>Which Term?</vt:lpstr>
      <vt:lpstr>Which Continent?</vt:lpstr>
      <vt:lpstr>Which Ocean?</vt:lpstr>
      <vt:lpstr>Which Ocean?</vt:lpstr>
      <vt:lpstr>Which Continent?</vt:lpstr>
      <vt:lpstr>Which Continent?</vt:lpstr>
      <vt:lpstr>Which Definition?</vt:lpstr>
      <vt:lpstr>Which Ocean?</vt:lpstr>
      <vt:lpstr>Which Continent?</vt:lpstr>
      <vt:lpstr>Which Ocean?</vt:lpstr>
      <vt:lpstr>Which Continent?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Physical World</dc:title>
  <dc:creator>Leah Veinbergs</dc:creator>
  <cp:lastModifiedBy>Leah Veinbergs</cp:lastModifiedBy>
  <cp:revision>17</cp:revision>
  <dcterms:modified xsi:type="dcterms:W3CDTF">2015-09-15T19:57:17Z</dcterms:modified>
</cp:coreProperties>
</file>