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7" r:id="rId3"/>
    <p:sldId id="397" r:id="rId4"/>
    <p:sldId id="410" r:id="rId5"/>
    <p:sldId id="358" r:id="rId6"/>
    <p:sldId id="360" r:id="rId7"/>
    <p:sldId id="359" r:id="rId8"/>
    <p:sldId id="415" r:id="rId9"/>
    <p:sldId id="295" r:id="rId10"/>
    <p:sldId id="418" r:id="rId11"/>
    <p:sldId id="398" r:id="rId12"/>
    <p:sldId id="39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26" autoAdjust="0"/>
    <p:restoredTop sz="94660"/>
  </p:normalViewPr>
  <p:slideViewPr>
    <p:cSldViewPr>
      <p:cViewPr>
        <p:scale>
          <a:sx n="40" d="100"/>
          <a:sy n="40" d="100"/>
        </p:scale>
        <p:origin x="-125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9B1258-120A-46CD-8EC1-6A9916DFAE8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0AA235-047B-43B6-AFA9-06087BB02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39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8CD1A-3042-4352-A50C-401734CF941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BDA92B-E141-43FA-B6F7-4A3FCD6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A92B-E141-43FA-B6F7-4A3FCD64B4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1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A92B-E141-43FA-B6F7-4A3FCD64B4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A92B-E141-43FA-B6F7-4A3FCD64B4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9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8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EUROPE</a:t>
            </a:r>
            <a:endParaRPr lang="en-US" sz="54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IDEAS FROM THE ENLIGTENMENT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John Locke: “</a:t>
            </a:r>
            <a:r>
              <a:rPr lang="en-US" altLang="en-US" i="1" dirty="0">
                <a:solidFill>
                  <a:schemeClr val="bg1"/>
                </a:solidFill>
              </a:rPr>
              <a:t>Two Treatises on Government”, 1690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People are basically good and reasonable.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Government is a contract or agreement between the ruler and the people.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Government only has power with the “consent of the governed.”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People have basic rights of life, liberty &amp; property.</a:t>
            </a:r>
          </a:p>
        </p:txBody>
      </p:sp>
    </p:spTree>
    <p:extLst>
      <p:ext uri="{BB962C8B-B14F-4D97-AF65-F5344CB8AC3E}">
        <p14:creationId xmlns:p14="http://schemas.microsoft.com/office/powerpoint/2010/main" val="23812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Age of Revolution, 1770s AD to Early 1800s 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American </a:t>
            </a:r>
            <a:r>
              <a:rPr lang="en-US" sz="3200" dirty="0">
                <a:solidFill>
                  <a:schemeClr val="bg1"/>
                </a:solidFill>
              </a:rPr>
              <a:t>Revolution 1770s AD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French Revolution 1789 AD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Napoleon Bonaparte dictator of France 1799 AD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Spanish, Portuguese and British colonies in America gain independence 1830s AD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4" t="14717" r="18739" b="18868"/>
          <a:stretch/>
        </p:blipFill>
        <p:spPr bwMode="auto">
          <a:xfrm>
            <a:off x="5638800" y="1371600"/>
            <a:ext cx="1924050" cy="26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6" r="12208" b="11586"/>
          <a:stretch/>
        </p:blipFill>
        <p:spPr bwMode="auto">
          <a:xfrm>
            <a:off x="6715125" y="3739848"/>
            <a:ext cx="2028661" cy="279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Industrial Revolution, 1700s to 1800s 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Development of factories and industry in Europe.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Thomas </a:t>
            </a:r>
            <a:r>
              <a:rPr lang="en-US" sz="2800" dirty="0">
                <a:solidFill>
                  <a:schemeClr val="bg1"/>
                </a:solidFill>
              </a:rPr>
              <a:t>Newcomen invents steam engine 1700s AD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James Watt improved steam engine 1769 AD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Spread of Industrial Revolution from Great Britain to Western Europe and North America early 1800s AD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/>
          <a:stretch/>
        </p:blipFill>
        <p:spPr bwMode="auto">
          <a:xfrm>
            <a:off x="5026231" y="1875559"/>
            <a:ext cx="4101935" cy="285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Medieval Europe, 400s AD to 1400s 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After the fall of the Roman Empire, Europe fell into chaos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Catholic Church became the main source of power.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Bishops </a:t>
            </a:r>
            <a:r>
              <a:rPr lang="en-US" dirty="0">
                <a:solidFill>
                  <a:schemeClr val="bg1"/>
                </a:solidFill>
              </a:rPr>
              <a:t>of Rome or Popes led Catholic Church 500s AD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Holy Roman Empire 800 </a:t>
            </a:r>
            <a:r>
              <a:rPr lang="en-US" dirty="0" smtClean="0">
                <a:solidFill>
                  <a:schemeClr val="bg1"/>
                </a:solidFill>
              </a:rPr>
              <a:t>AD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Founded by Charlemagne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Crusades 1000s </a:t>
            </a:r>
            <a:r>
              <a:rPr lang="en-US" dirty="0" smtClean="0">
                <a:solidFill>
                  <a:schemeClr val="bg1"/>
                </a:solidFill>
              </a:rPr>
              <a:t>AD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“Holy Wars” to reclaim the Holy Land from the </a:t>
            </a:r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uslims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Life in Medieval Europe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Feudalism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Kings gave land to nobles called Lords.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Lords controlled a manor, which consisted of a castle and the surrounding farmland and small villages.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peasants who lived in the villages were called serfs.</a:t>
            </a:r>
          </a:p>
        </p:txBody>
      </p:sp>
    </p:spTree>
    <p:extLst>
      <p:ext uri="{BB962C8B-B14F-4D97-AF65-F5344CB8AC3E}">
        <p14:creationId xmlns:p14="http://schemas.microsoft.com/office/powerpoint/2010/main" val="26658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Life in Medieval Europe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Black Death, 1347 BC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Killed 25 million people, about 1/3 of Europe’s population.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Renaissance, 1350 AD to 1600s 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RENAISSANCE is French for </a:t>
            </a:r>
            <a:r>
              <a:rPr lang="en-US" dirty="0">
                <a:solidFill>
                  <a:schemeClr val="bg1"/>
                </a:solidFill>
              </a:rPr>
              <a:t>“re-birth” 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enewed </a:t>
            </a:r>
            <a:r>
              <a:rPr lang="en-US" dirty="0">
                <a:solidFill>
                  <a:schemeClr val="bg1"/>
                </a:solidFill>
              </a:rPr>
              <a:t>interest in education, art, and </a:t>
            </a:r>
            <a:r>
              <a:rPr lang="en-US" dirty="0" smtClean="0">
                <a:solidFill>
                  <a:schemeClr val="bg1"/>
                </a:solidFill>
              </a:rPr>
              <a:t>science.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Artists like Leonardo Da Vinci and Michelangelo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Gutenberg </a:t>
            </a:r>
            <a:r>
              <a:rPr lang="en-US" dirty="0">
                <a:solidFill>
                  <a:schemeClr val="bg1"/>
                </a:solidFill>
              </a:rPr>
              <a:t>invented the printing press in </a:t>
            </a:r>
            <a:r>
              <a:rPr lang="en-US" dirty="0" smtClean="0">
                <a:solidFill>
                  <a:schemeClr val="bg1"/>
                </a:solidFill>
              </a:rPr>
              <a:t>1450 AD</a:t>
            </a: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515448"/>
            <a:ext cx="3565684" cy="46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Protestant Reformation, 1500s 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People began to question the authority and teachings of the Catholic Church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Martin Luther challenged Catholic Church 1520 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Reformation in England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Henry the VIII wanted an annulment but the Pope refused.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Henry decided to break away and form the Anglican Church instead.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8" y="3962400"/>
            <a:ext cx="182585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9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Age of Exploration, Mid 1400s AD to Late 1700s 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The Travels of Marco Polo, 1300 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New inventions made exploration possible.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Astrolabe, compass, caravel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828800"/>
            <a:ext cx="35147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Age of Exploration, Mid 1400s AD to Late 1700s 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Bartholomew </a:t>
            </a:r>
            <a:r>
              <a:rPr lang="en-US" sz="3600" dirty="0">
                <a:solidFill>
                  <a:schemeClr val="bg1"/>
                </a:solidFill>
              </a:rPr>
              <a:t>Dias reached Cape of Good Hope 1488 </a:t>
            </a:r>
            <a:r>
              <a:rPr lang="en-US" sz="3600" dirty="0" smtClean="0">
                <a:solidFill>
                  <a:schemeClr val="bg1"/>
                </a:solidFill>
              </a:rPr>
              <a:t>AD.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Christopher </a:t>
            </a:r>
            <a:r>
              <a:rPr lang="en-US" sz="3600" dirty="0">
                <a:solidFill>
                  <a:schemeClr val="bg1"/>
                </a:solidFill>
              </a:rPr>
              <a:t>Columbus sails to the New </a:t>
            </a:r>
            <a:r>
              <a:rPr lang="en-US" sz="3600" dirty="0" smtClean="0">
                <a:solidFill>
                  <a:schemeClr val="bg1"/>
                </a:solidFill>
              </a:rPr>
              <a:t>World for Spain in 1492.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Dutch, Portuguese, English, and French explorers soon follow.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124200" cy="426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8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Age of Kings, 1400s AD to 1700s AD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572000" cy="475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Nationalism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Identifying with one’s nation (“I am English”)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“Divine Right of Kings</a:t>
            </a:r>
            <a:r>
              <a:rPr lang="en-US" altLang="en-US" dirty="0" smtClean="0">
                <a:solidFill>
                  <a:schemeClr val="bg1"/>
                </a:solidFill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The belief that it was a king’s God-given right to rule with absolute power</a:t>
            </a:r>
            <a:endParaRPr lang="en-US" alt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“</a:t>
            </a:r>
            <a:r>
              <a:rPr lang="en-US" altLang="en-US" dirty="0">
                <a:solidFill>
                  <a:schemeClr val="bg1"/>
                </a:solidFill>
              </a:rPr>
              <a:t>Absolute Monarchs</a:t>
            </a:r>
            <a:r>
              <a:rPr lang="en-US" altLang="en-US" dirty="0" smtClean="0">
                <a:solidFill>
                  <a:schemeClr val="bg1"/>
                </a:solidFill>
              </a:rPr>
              <a:t>”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87489"/>
            <a:ext cx="3527330" cy="501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480</Words>
  <Application>Microsoft Office PowerPoint</Application>
  <PresentationFormat>On-screen Show (4:3)</PresentationFormat>
  <Paragraphs>62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EUROPE</vt:lpstr>
      <vt:lpstr>Medieval Europe, 400s AD to 1400s AD</vt:lpstr>
      <vt:lpstr>Life in Medieval Europe</vt:lpstr>
      <vt:lpstr>Life in Medieval Europe</vt:lpstr>
      <vt:lpstr>Renaissance, 1350 AD to 1600s AD</vt:lpstr>
      <vt:lpstr>Protestant Reformation, 1500s AD</vt:lpstr>
      <vt:lpstr>Age of Exploration, Mid 1400s AD to Late 1700s AD</vt:lpstr>
      <vt:lpstr>Age of Exploration, Mid 1400s AD to Late 1700s AD</vt:lpstr>
      <vt:lpstr>Age of Kings, 1400s AD to 1700s AD</vt:lpstr>
      <vt:lpstr>IDEAS FROM THE ENLIGTENMENT</vt:lpstr>
      <vt:lpstr>Age of Revolution, 1770s AD to Early 1800s AD</vt:lpstr>
      <vt:lpstr>Industrial Revolution, 1700s to 1800s AD</vt:lpstr>
    </vt:vector>
  </TitlesOfParts>
  <Company>ACSD1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Leah Veinbergs</dc:creator>
  <cp:lastModifiedBy>Leah Veinbergs</cp:lastModifiedBy>
  <cp:revision>113</cp:revision>
  <cp:lastPrinted>2016-01-21T21:20:19Z</cp:lastPrinted>
  <dcterms:created xsi:type="dcterms:W3CDTF">2015-12-01T16:27:10Z</dcterms:created>
  <dcterms:modified xsi:type="dcterms:W3CDTF">2016-02-03T21:30:02Z</dcterms:modified>
</cp:coreProperties>
</file>