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58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47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1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0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08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7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4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67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9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5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B46D25-3C66-4A96-B58B-6407F306E68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E3B1D3-32E9-4F7E-8C14-673D0A98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20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Beijing, China is so clouded in smog that they televise the sunrise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06" y="850005"/>
            <a:ext cx="8794929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2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In Malawi, people plant trees in a deforested area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869324"/>
            <a:ext cx="7838942" cy="5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2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Think/ pair/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Can you think of other examples of people having a negative effect on the environment?</a:t>
            </a:r>
          </a:p>
          <a:p>
            <a:r>
              <a:rPr lang="en-US" sz="3600" dirty="0" smtClean="0"/>
              <a:t>Can you think of any other positive examples?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3439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9099" y="2214694"/>
            <a:ext cx="9878095" cy="3911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humans adapt to their environment.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Since the beginning of time, people have found ways to survive with the resources available to them.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70134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Inuit build igloos out of ice and snow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0040" y="1023369"/>
            <a:ext cx="5811919" cy="57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Villages, like this one in Myanmar, might be built on stilts for fishing or flooding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7" y="100938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Inca used terrace farming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44" y="991193"/>
            <a:ext cx="8677017" cy="57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2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Think/ pair/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you think of any other ways that humans adapt to their environment?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026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humans </a:t>
            </a:r>
            <a:r>
              <a:rPr lang="en-US" sz="4000" dirty="0"/>
              <a:t>affect their </a:t>
            </a:r>
            <a:r>
              <a:rPr lang="en-US" sz="4000" dirty="0" smtClean="0"/>
              <a:t>environment.</a:t>
            </a:r>
          </a:p>
          <a:p>
            <a:r>
              <a:rPr lang="en-US" sz="4000" dirty="0" smtClean="0"/>
              <a:t>Can be a positive or negative effect.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25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Poaching leads to animal endangerment/ extinction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94" y="888642"/>
            <a:ext cx="8658012" cy="57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05739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oil spills threaten the land, animals, and humans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47" y="953036"/>
            <a:ext cx="8400105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73</TotalTime>
  <Words>174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Human/ Environment Interaction</vt:lpstr>
      <vt:lpstr>Human/ Environment Interaction</vt:lpstr>
      <vt:lpstr>Inuit build igloos out of ice and snow</vt:lpstr>
      <vt:lpstr>Villages, like this one in Myanmar, might be built on stilts for fishing or flooding</vt:lpstr>
      <vt:lpstr>The Inca used terrace farming </vt:lpstr>
      <vt:lpstr>Think/ pair/ share</vt:lpstr>
      <vt:lpstr>Human/ Environment Interaction</vt:lpstr>
      <vt:lpstr>Poaching leads to animal endangerment/ extinction </vt:lpstr>
      <vt:lpstr> oil spills threaten the land, animals, and humans</vt:lpstr>
      <vt:lpstr> Beijing, China is so clouded in smog that they televise the sunrise</vt:lpstr>
      <vt:lpstr> In Malawi, people plant trees in a deforested area</vt:lpstr>
      <vt:lpstr>Think/ pair/ share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Human/ Environment Interaction</dc:title>
  <dc:creator>David Veinbergs</dc:creator>
  <cp:lastModifiedBy>David Veinbergs</cp:lastModifiedBy>
  <cp:revision>8</cp:revision>
  <dcterms:created xsi:type="dcterms:W3CDTF">2015-09-29T02:13:42Z</dcterms:created>
  <dcterms:modified xsi:type="dcterms:W3CDTF">2015-09-29T03:27:23Z</dcterms:modified>
</cp:coreProperties>
</file>