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A26438-1455-4A45-8CD3-87983D779CE3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52726-9E57-45A0-ADBE-F503D6BB36D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14313"/>
            <a:ext cx="90297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69" y="232503"/>
            <a:ext cx="9196337" cy="63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80934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32" y="0"/>
            <a:ext cx="3680768" cy="5400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5638800" cy="29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3136"/>
            <a:ext cx="8915400" cy="5691952"/>
          </a:xfrm>
        </p:spPr>
      </p:pic>
    </p:spTree>
    <p:extLst>
      <p:ext uri="{BB962C8B-B14F-4D97-AF65-F5344CB8AC3E}">
        <p14:creationId xmlns:p14="http://schemas.microsoft.com/office/powerpoint/2010/main" val="2248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906"/>
            <a:ext cx="9082690" cy="521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105"/>
            <a:ext cx="8610600" cy="66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007"/>
            <a:ext cx="8848129" cy="65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565"/>
            <a:ext cx="9144000" cy="46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64"/>
            <a:ext cx="9144000" cy="65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2" y="0"/>
            <a:ext cx="8536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644</TotalTime>
  <Words>5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ACSD1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</dc:title>
  <dc:creator>Leah Veinbergs</dc:creator>
  <cp:lastModifiedBy>Leah Veinbergs</cp:lastModifiedBy>
  <cp:revision>13</cp:revision>
  <dcterms:created xsi:type="dcterms:W3CDTF">2015-09-30T13:36:49Z</dcterms:created>
  <dcterms:modified xsi:type="dcterms:W3CDTF">2015-10-01T16:36:16Z</dcterms:modified>
</cp:coreProperties>
</file>