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33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A407816-85D6-4535-B228-B288BD16FB9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293DC48-D0DF-45C4-AFD1-F65F35BF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40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816-85D6-4535-B228-B288BD16FB9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C48-D0DF-45C4-AFD1-F65F35BF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94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816-85D6-4535-B228-B288BD16FB9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C48-D0DF-45C4-AFD1-F65F35BF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1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816-85D6-4535-B228-B288BD16FB9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C48-D0DF-45C4-AFD1-F65F35BF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52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816-85D6-4535-B228-B288BD16FB9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C48-D0DF-45C4-AFD1-F65F35BF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99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816-85D6-4535-B228-B288BD16FB9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C48-D0DF-45C4-AFD1-F65F35BF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83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816-85D6-4535-B228-B288BD16FB9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C48-D0DF-45C4-AFD1-F65F35BF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12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A407816-85D6-4535-B228-B288BD16FB9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C48-D0DF-45C4-AFD1-F65F35BF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43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A407816-85D6-4535-B228-B288BD16FB9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C48-D0DF-45C4-AFD1-F65F35BF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91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816-85D6-4535-B228-B288BD16FB9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C48-D0DF-45C4-AFD1-F65F35BF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24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816-85D6-4535-B228-B288BD16FB9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C48-D0DF-45C4-AFD1-F65F35BF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05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816-85D6-4535-B228-B288BD16FB9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C48-D0DF-45C4-AFD1-F65F35BF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19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816-85D6-4535-B228-B288BD16FB9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C48-D0DF-45C4-AFD1-F65F35BF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93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816-85D6-4535-B228-B288BD16FB9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C48-D0DF-45C4-AFD1-F65F35BF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21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816-85D6-4535-B228-B288BD16FB9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C48-D0DF-45C4-AFD1-F65F35BF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61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816-85D6-4535-B228-B288BD16FB9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C48-D0DF-45C4-AFD1-F65F35BF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92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7816-85D6-4535-B228-B288BD16FB9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DC48-D0DF-45C4-AFD1-F65F35BF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77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A407816-85D6-4535-B228-B288BD16FB94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293DC48-D0DF-45C4-AFD1-F65F35BF2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51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Regions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7030A0"/>
                </a:solidFill>
              </a:rPr>
              <a:t>Regions </a:t>
            </a:r>
            <a:r>
              <a:rPr lang="en-US" sz="3600" dirty="0" smtClean="0">
                <a:solidFill>
                  <a:srgbClr val="7030A0"/>
                </a:solidFill>
              </a:rPr>
              <a:t> are areas of the world with similar, unifying characteristics.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7030A0"/>
                </a:solidFill>
              </a:rPr>
              <a:t>Can be common physical or human characteristics.</a:t>
            </a:r>
            <a:endParaRPr lang="en-US" sz="3600" dirty="0">
              <a:solidFill>
                <a:srgbClr val="7030A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7030A0"/>
                </a:solidFill>
              </a:rPr>
              <a:t>Regions can be large or small.</a:t>
            </a:r>
            <a:endParaRPr lang="en-US" sz="36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92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these countries have in common?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64229"/>
            <a:ext cx="4563675" cy="375557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Saudi Arabia</a:t>
            </a:r>
          </a:p>
          <a:p>
            <a:pPr lvl="1"/>
            <a:r>
              <a:rPr lang="en-US" dirty="0" smtClean="0"/>
              <a:t>Location: SW Asia</a:t>
            </a:r>
          </a:p>
          <a:p>
            <a:pPr lvl="1"/>
            <a:r>
              <a:rPr lang="en-US" dirty="0" smtClean="0"/>
              <a:t>Religion: Officially Muslim</a:t>
            </a:r>
          </a:p>
          <a:p>
            <a:pPr lvl="1"/>
            <a:r>
              <a:rPr lang="en-US" dirty="0" smtClean="0"/>
              <a:t>Language: Arabic</a:t>
            </a:r>
          </a:p>
          <a:p>
            <a:pPr lvl="1"/>
            <a:r>
              <a:rPr lang="en-US" dirty="0"/>
              <a:t>Natural Resources</a:t>
            </a:r>
            <a:r>
              <a:rPr lang="en-US" dirty="0" smtClean="0"/>
              <a:t>: Oil</a:t>
            </a:r>
            <a:endParaRPr lang="en-US" dirty="0"/>
          </a:p>
          <a:p>
            <a:pPr lvl="1"/>
            <a:r>
              <a:rPr lang="en-US" dirty="0" smtClean="0"/>
              <a:t>Climate: Dry, desert</a:t>
            </a:r>
          </a:p>
          <a:p>
            <a:r>
              <a:rPr lang="en-US" dirty="0" smtClean="0"/>
              <a:t>Egypt</a:t>
            </a:r>
          </a:p>
          <a:p>
            <a:pPr lvl="1"/>
            <a:r>
              <a:rPr lang="en-US" dirty="0" smtClean="0"/>
              <a:t>Location: North Africa</a:t>
            </a:r>
          </a:p>
          <a:p>
            <a:pPr lvl="1"/>
            <a:r>
              <a:rPr lang="en-US" dirty="0" smtClean="0"/>
              <a:t>Religion: 90% Muslim</a:t>
            </a:r>
          </a:p>
          <a:p>
            <a:pPr lvl="1"/>
            <a:r>
              <a:rPr lang="en-US" dirty="0" smtClean="0"/>
              <a:t>Language: Arabic</a:t>
            </a:r>
          </a:p>
          <a:p>
            <a:pPr lvl="1"/>
            <a:r>
              <a:rPr lang="en-US" dirty="0"/>
              <a:t>Natural Resources</a:t>
            </a:r>
            <a:r>
              <a:rPr lang="en-US" dirty="0" smtClean="0"/>
              <a:t>: Oil</a:t>
            </a:r>
            <a:endParaRPr lang="en-US" dirty="0"/>
          </a:p>
          <a:p>
            <a:pPr lvl="1"/>
            <a:r>
              <a:rPr lang="en-US" dirty="0" smtClean="0"/>
              <a:t>Climate: Dry, desert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59132" y="2380343"/>
            <a:ext cx="5331854" cy="36394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Jordan</a:t>
            </a:r>
          </a:p>
          <a:p>
            <a:pPr lvl="1"/>
            <a:r>
              <a:rPr lang="en-US" dirty="0" smtClean="0"/>
              <a:t>Location: SW Asia</a:t>
            </a:r>
          </a:p>
          <a:p>
            <a:pPr lvl="1"/>
            <a:r>
              <a:rPr lang="en-US" dirty="0" smtClean="0"/>
              <a:t>Religion: 97% Muslim</a:t>
            </a:r>
          </a:p>
          <a:p>
            <a:pPr lvl="1"/>
            <a:r>
              <a:rPr lang="en-US" dirty="0" smtClean="0"/>
              <a:t>Language: Arabic</a:t>
            </a:r>
          </a:p>
          <a:p>
            <a:pPr lvl="1"/>
            <a:r>
              <a:rPr lang="en-US" dirty="0"/>
              <a:t>Natural Resources</a:t>
            </a:r>
            <a:r>
              <a:rPr lang="en-US" dirty="0" smtClean="0"/>
              <a:t>: phosphates, shale oil</a:t>
            </a:r>
            <a:endParaRPr lang="en-US" dirty="0"/>
          </a:p>
          <a:p>
            <a:pPr lvl="1"/>
            <a:r>
              <a:rPr lang="en-US" dirty="0" smtClean="0"/>
              <a:t>Climate: mostly dry desert</a:t>
            </a:r>
          </a:p>
          <a:p>
            <a:r>
              <a:rPr lang="en-US" dirty="0" smtClean="0"/>
              <a:t>Kuwait</a:t>
            </a:r>
          </a:p>
          <a:p>
            <a:pPr lvl="1"/>
            <a:r>
              <a:rPr lang="en-US" dirty="0" smtClean="0"/>
              <a:t>Location: SW Asia</a:t>
            </a:r>
          </a:p>
          <a:p>
            <a:pPr lvl="1"/>
            <a:r>
              <a:rPr lang="en-US" dirty="0" smtClean="0"/>
              <a:t>Religion: 76% Muslim</a:t>
            </a:r>
          </a:p>
          <a:p>
            <a:pPr lvl="1"/>
            <a:r>
              <a:rPr lang="en-US" dirty="0" smtClean="0"/>
              <a:t>Language: Arabic</a:t>
            </a:r>
          </a:p>
          <a:p>
            <a:pPr lvl="1"/>
            <a:r>
              <a:rPr lang="en-US" dirty="0" smtClean="0"/>
              <a:t>Natural Resources: oil, fishing</a:t>
            </a:r>
          </a:p>
          <a:p>
            <a:pPr lvl="1"/>
            <a:r>
              <a:rPr lang="en-US" dirty="0" smtClean="0"/>
              <a:t>Climate: dry desert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3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East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32" t="2505" r="15750" b="3203"/>
          <a:stretch/>
        </p:blipFill>
        <p:spPr>
          <a:xfrm>
            <a:off x="556448" y="1827802"/>
            <a:ext cx="5821251" cy="4877886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058" y="1143526"/>
            <a:ext cx="1676399" cy="239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414" y="1031348"/>
            <a:ext cx="3004298" cy="3235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277" y="4324425"/>
            <a:ext cx="3548180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95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these countries have in common?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64229"/>
            <a:ext cx="4563675" cy="375557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Cambodia</a:t>
            </a:r>
          </a:p>
          <a:p>
            <a:pPr lvl="1"/>
            <a:r>
              <a:rPr lang="en-US" dirty="0" smtClean="0"/>
              <a:t>Location: SE Asia</a:t>
            </a:r>
          </a:p>
          <a:p>
            <a:pPr lvl="1"/>
            <a:r>
              <a:rPr lang="en-US" dirty="0" smtClean="0"/>
              <a:t>Religion: 96% Buddhist</a:t>
            </a:r>
          </a:p>
          <a:p>
            <a:pPr lvl="1"/>
            <a:r>
              <a:rPr lang="en-US" dirty="0" smtClean="0"/>
              <a:t>Language: Khmer</a:t>
            </a:r>
          </a:p>
          <a:p>
            <a:pPr lvl="1"/>
            <a:r>
              <a:rPr lang="en-US" dirty="0"/>
              <a:t>Natural Resources</a:t>
            </a:r>
            <a:r>
              <a:rPr lang="en-US" dirty="0" smtClean="0"/>
              <a:t>: Oil, timber</a:t>
            </a:r>
            <a:endParaRPr lang="en-US" dirty="0"/>
          </a:p>
          <a:p>
            <a:pPr lvl="1"/>
            <a:r>
              <a:rPr lang="en-US" dirty="0" smtClean="0"/>
              <a:t>Climate: Tropical</a:t>
            </a:r>
          </a:p>
          <a:p>
            <a:r>
              <a:rPr lang="en-US" dirty="0" smtClean="0"/>
              <a:t>Thailand</a:t>
            </a:r>
          </a:p>
          <a:p>
            <a:pPr lvl="1"/>
            <a:r>
              <a:rPr lang="en-US" dirty="0" smtClean="0"/>
              <a:t>Location: SE Asia</a:t>
            </a:r>
          </a:p>
          <a:p>
            <a:pPr lvl="1"/>
            <a:r>
              <a:rPr lang="en-US" dirty="0" smtClean="0"/>
              <a:t>Religion: 93% Buddhist</a:t>
            </a:r>
          </a:p>
          <a:p>
            <a:pPr lvl="1"/>
            <a:r>
              <a:rPr lang="en-US" dirty="0" smtClean="0"/>
              <a:t>Language: Thai</a:t>
            </a:r>
          </a:p>
          <a:p>
            <a:pPr lvl="1"/>
            <a:r>
              <a:rPr lang="en-US" dirty="0"/>
              <a:t>Natural Resources</a:t>
            </a:r>
            <a:r>
              <a:rPr lang="en-US" dirty="0" smtClean="0"/>
              <a:t>: Tin, rubber</a:t>
            </a:r>
            <a:endParaRPr lang="en-US" dirty="0"/>
          </a:p>
          <a:p>
            <a:pPr lvl="1"/>
            <a:r>
              <a:rPr lang="en-US" dirty="0" smtClean="0"/>
              <a:t>Climate: Tropical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59132" y="2380343"/>
            <a:ext cx="5331854" cy="36394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Vietnam</a:t>
            </a:r>
          </a:p>
          <a:p>
            <a:pPr lvl="1"/>
            <a:r>
              <a:rPr lang="en-US" dirty="0" smtClean="0"/>
              <a:t>Location</a:t>
            </a:r>
            <a:r>
              <a:rPr lang="en-US" smtClean="0"/>
              <a:t>: </a:t>
            </a:r>
            <a:r>
              <a:rPr lang="en-US" smtClean="0"/>
              <a:t>SE </a:t>
            </a:r>
            <a:r>
              <a:rPr lang="en-US" dirty="0" smtClean="0"/>
              <a:t>Asia</a:t>
            </a:r>
          </a:p>
          <a:p>
            <a:pPr lvl="1"/>
            <a:r>
              <a:rPr lang="en-US" dirty="0" smtClean="0"/>
              <a:t>Religion: 80% Non-religious</a:t>
            </a:r>
          </a:p>
          <a:p>
            <a:pPr lvl="1"/>
            <a:r>
              <a:rPr lang="en-US" dirty="0" smtClean="0"/>
              <a:t>Language: Vietnamese</a:t>
            </a:r>
          </a:p>
          <a:p>
            <a:pPr lvl="1"/>
            <a:r>
              <a:rPr lang="en-US" dirty="0"/>
              <a:t>Natural Resources</a:t>
            </a:r>
            <a:r>
              <a:rPr lang="en-US" dirty="0" smtClean="0"/>
              <a:t>: phosphates, coal</a:t>
            </a:r>
            <a:endParaRPr lang="en-US" dirty="0"/>
          </a:p>
          <a:p>
            <a:pPr lvl="1"/>
            <a:r>
              <a:rPr lang="en-US" dirty="0" smtClean="0"/>
              <a:t>Climate: Tropical in south, monsoonal in north</a:t>
            </a:r>
          </a:p>
          <a:p>
            <a:r>
              <a:rPr lang="en-US" dirty="0" smtClean="0"/>
              <a:t>Burma</a:t>
            </a:r>
          </a:p>
          <a:p>
            <a:pPr lvl="1"/>
            <a:r>
              <a:rPr lang="en-US" dirty="0" smtClean="0"/>
              <a:t>Location: SE Asia</a:t>
            </a:r>
          </a:p>
          <a:p>
            <a:pPr lvl="1"/>
            <a:r>
              <a:rPr lang="en-US" dirty="0" smtClean="0"/>
              <a:t>Religion: 89% Buddhist</a:t>
            </a:r>
          </a:p>
          <a:p>
            <a:pPr lvl="1"/>
            <a:r>
              <a:rPr lang="en-US" dirty="0" smtClean="0"/>
              <a:t>Language: Burmese</a:t>
            </a:r>
          </a:p>
          <a:p>
            <a:pPr lvl="1"/>
            <a:r>
              <a:rPr lang="en-US" dirty="0" smtClean="0"/>
              <a:t>Natural Resources: Oil, timber</a:t>
            </a:r>
          </a:p>
          <a:p>
            <a:pPr lvl="1"/>
            <a:r>
              <a:rPr lang="en-US" dirty="0" smtClean="0"/>
              <a:t>Climate: Tropical Monsoon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29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 Asia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68" t="12161" r="9670" b="14338"/>
          <a:stretch/>
        </p:blipFill>
        <p:spPr>
          <a:xfrm>
            <a:off x="966268" y="2090054"/>
            <a:ext cx="3794417" cy="4435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461" y="509645"/>
            <a:ext cx="3732341" cy="2799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165" y="3677038"/>
            <a:ext cx="4012442" cy="3009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9254" r="10747" b="1940"/>
          <a:stretch/>
        </p:blipFill>
        <p:spPr>
          <a:xfrm>
            <a:off x="5083897" y="973668"/>
            <a:ext cx="2836352" cy="260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42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467650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Can you th</a:t>
            </a:r>
            <a:r>
              <a:rPr lang="en-US" dirty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nk of any other regions around the world? Or here in the United States?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88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102</TotalTime>
  <Words>258</Words>
  <Application>Microsoft Office PowerPoint</Application>
  <PresentationFormat>Custom</PresentationFormat>
  <Paragraphs>59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 Boardroom</vt:lpstr>
      <vt:lpstr>REGIONS</vt:lpstr>
      <vt:lpstr>Regions</vt:lpstr>
      <vt:lpstr>What do these countries have in common?</vt:lpstr>
      <vt:lpstr>Middle East</vt:lpstr>
      <vt:lpstr>What do these countries have in common?</vt:lpstr>
      <vt:lpstr>Southeast Asia</vt:lpstr>
      <vt:lpstr>Can you think of any other regions around the world? Or here in the United States?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REGIONS</dc:title>
  <dc:creator>David Veinbergs</dc:creator>
  <cp:lastModifiedBy>Leah Veinbergs</cp:lastModifiedBy>
  <cp:revision>11</cp:revision>
  <dcterms:created xsi:type="dcterms:W3CDTF">2015-10-05T02:44:29Z</dcterms:created>
  <dcterms:modified xsi:type="dcterms:W3CDTF">2015-10-05T15:31:40Z</dcterms:modified>
</cp:coreProperties>
</file>